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8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1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55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2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5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7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4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0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A4E79-B92F-44E5-AAFC-3D69CB38FF57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A8824-668B-43CA-BF26-4D6184883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4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2947" y="1122363"/>
            <a:ext cx="11046106" cy="2387600"/>
          </a:xfrm>
        </p:spPr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</a:rPr>
              <a:t>High Level Visual Style Guide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307840"/>
            <a:ext cx="9144000" cy="94996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Century Gothic" panose="020B0502020202020204" pitchFamily="34" charset="0"/>
              </a:rPr>
              <a:t>Title: </a:t>
            </a:r>
            <a:r>
              <a:rPr lang="en-US" b="1" dirty="0">
                <a:latin typeface="Century Gothic" panose="020B0502020202020204" pitchFamily="34" charset="0"/>
              </a:rPr>
              <a:t>Tale Seeker</a:t>
            </a:r>
            <a:endParaRPr lang="en-US" b="1" dirty="0"/>
          </a:p>
          <a:p>
            <a:r>
              <a:rPr lang="en-US" b="1" dirty="0" err="1">
                <a:latin typeface="Century Gothic" panose="020B0502020202020204" pitchFamily="34" charset="0"/>
              </a:rPr>
              <a:t>Kun</a:t>
            </a:r>
            <a:r>
              <a:rPr lang="en-US" b="1" dirty="0">
                <a:latin typeface="Century Gothic" panose="020B0502020202020204" pitchFamily="34" charset="0"/>
              </a:rPr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414080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1226" y="6102247"/>
            <a:ext cx="11680722" cy="534527"/>
          </a:xfrm>
        </p:spPr>
        <p:txBody>
          <a:bodyPr>
            <a:noAutofit/>
          </a:bodyPr>
          <a:lstStyle/>
          <a:p>
            <a:pPr algn="r"/>
            <a:r>
              <a:rPr lang="en-US" sz="3200" b="1" dirty="0">
                <a:latin typeface="Century Gothic" panose="020B0502020202020204" pitchFamily="34" charset="0"/>
              </a:rPr>
              <a:t>Tone and Style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" y="353787"/>
            <a:ext cx="3483266" cy="61955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8" r="38053" b="18206"/>
          <a:stretch/>
        </p:blipFill>
        <p:spPr>
          <a:xfrm>
            <a:off x="5579764" y="479156"/>
            <a:ext cx="1083878" cy="24972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48" y="334109"/>
            <a:ext cx="3759200" cy="5638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9" t="30098" r="35367" b="6512"/>
          <a:stretch/>
        </p:blipFill>
        <p:spPr>
          <a:xfrm>
            <a:off x="3880818" y="4693636"/>
            <a:ext cx="1501018" cy="185572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6" t="31620" r="8796" b="59157"/>
          <a:stretch/>
        </p:blipFill>
        <p:spPr>
          <a:xfrm>
            <a:off x="5453047" y="3349416"/>
            <a:ext cx="2534855" cy="319994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3" r="1200" b="18206"/>
          <a:stretch/>
        </p:blipFill>
        <p:spPr>
          <a:xfrm>
            <a:off x="6875320" y="479156"/>
            <a:ext cx="1109273" cy="249722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1" r="6515" b="10640"/>
          <a:stretch/>
        </p:blipFill>
        <p:spPr>
          <a:xfrm>
            <a:off x="3809124" y="353787"/>
            <a:ext cx="1666008" cy="26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3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1226" y="6102247"/>
            <a:ext cx="11680722" cy="534527"/>
          </a:xfrm>
        </p:spPr>
        <p:txBody>
          <a:bodyPr>
            <a:noAutofit/>
          </a:bodyPr>
          <a:lstStyle/>
          <a:p>
            <a:pPr algn="r"/>
            <a:r>
              <a:rPr lang="en-US" sz="3200" b="1" dirty="0">
                <a:latin typeface="Century Gothic" panose="020B0502020202020204" pitchFamily="34" charset="0"/>
              </a:rPr>
              <a:t>Moodboard – LOGO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4" y="175066"/>
            <a:ext cx="5950293" cy="33321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9" b="9139"/>
          <a:stretch/>
        </p:blipFill>
        <p:spPr>
          <a:xfrm>
            <a:off x="221224" y="3659642"/>
            <a:ext cx="3656295" cy="229019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76" y="175066"/>
            <a:ext cx="5039471" cy="289255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4" y="3193111"/>
            <a:ext cx="4945563" cy="278364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669" y="3659642"/>
            <a:ext cx="2199792" cy="231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5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1226" y="6102247"/>
            <a:ext cx="11680722" cy="534527"/>
          </a:xfrm>
        </p:spPr>
        <p:txBody>
          <a:bodyPr>
            <a:noAutofit/>
          </a:bodyPr>
          <a:lstStyle/>
          <a:p>
            <a:pPr algn="r"/>
            <a:r>
              <a:rPr lang="en-US" sz="3200" b="1" dirty="0">
                <a:latin typeface="Century Gothic" panose="020B0502020202020204" pitchFamily="34" charset="0"/>
              </a:rPr>
              <a:t>Moodboard – Cards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70716" r="29657" b="13649"/>
          <a:stretch/>
        </p:blipFill>
        <p:spPr>
          <a:xfrm>
            <a:off x="8113853" y="277792"/>
            <a:ext cx="3788095" cy="46761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1" r="6515" b="10640"/>
          <a:stretch/>
        </p:blipFill>
        <p:spPr>
          <a:xfrm>
            <a:off x="5719731" y="199424"/>
            <a:ext cx="1907985" cy="30785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" y="3724392"/>
            <a:ext cx="5176347" cy="29123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12685" r="3624" b="9933"/>
          <a:stretch/>
        </p:blipFill>
        <p:spPr>
          <a:xfrm>
            <a:off x="170370" y="277792"/>
            <a:ext cx="5278057" cy="267937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9" t="57074" r="7854" b="3972"/>
          <a:stretch/>
        </p:blipFill>
        <p:spPr>
          <a:xfrm>
            <a:off x="5633710" y="3607421"/>
            <a:ext cx="1994005" cy="30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21226" y="6102247"/>
            <a:ext cx="11680722" cy="53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latin typeface="Century Gothic" panose="020B0502020202020204" pitchFamily="34" charset="0"/>
              </a:rPr>
              <a:t>Moodboard - Character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3" y="3483980"/>
            <a:ext cx="5967372" cy="29836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3" y="136730"/>
            <a:ext cx="5967372" cy="312354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28" y="136730"/>
            <a:ext cx="5686015" cy="319838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6" r="7744" b="48017"/>
          <a:stretch/>
        </p:blipFill>
        <p:spPr>
          <a:xfrm>
            <a:off x="8325780" y="3509460"/>
            <a:ext cx="3652763" cy="233068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1" t="16877" r="12645" b="-760"/>
          <a:stretch/>
        </p:blipFill>
        <p:spPr>
          <a:xfrm>
            <a:off x="6292528" y="3509460"/>
            <a:ext cx="1645709" cy="23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6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21226" y="6102247"/>
            <a:ext cx="11680722" cy="53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latin typeface="Century Gothic" panose="020B0502020202020204" pitchFamily="34" charset="0"/>
              </a:rPr>
              <a:t>Moodboard – </a:t>
            </a:r>
            <a:r>
              <a:rPr lang="en-US" altLang="zh-TW" sz="3200" b="1" dirty="0">
                <a:latin typeface="Century Gothic" panose="020B0502020202020204" pitchFamily="34" charset="0"/>
              </a:rPr>
              <a:t>Environment/MAP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" t="-139" r="244" b="-163"/>
          <a:stretch/>
        </p:blipFill>
        <p:spPr>
          <a:xfrm>
            <a:off x="8895162" y="272889"/>
            <a:ext cx="3053224" cy="460332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1"/>
          <a:stretch/>
        </p:blipFill>
        <p:spPr>
          <a:xfrm>
            <a:off x="6057947" y="272889"/>
            <a:ext cx="2679653" cy="292143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t="7157" r="8889" b="12573"/>
          <a:stretch/>
        </p:blipFill>
        <p:spPr>
          <a:xfrm>
            <a:off x="221225" y="272889"/>
            <a:ext cx="4995423" cy="29045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25" y="3391729"/>
            <a:ext cx="4081275" cy="269364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5" y="3425121"/>
            <a:ext cx="4273347" cy="26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9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21226" y="6102247"/>
            <a:ext cx="11680722" cy="534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latin typeface="Century Gothic" panose="020B0502020202020204" pitchFamily="34" charset="0"/>
              </a:rPr>
              <a:t>Moodboard – UI&amp; GUI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5" r="28416"/>
          <a:stretch/>
        </p:blipFill>
        <p:spPr>
          <a:xfrm>
            <a:off x="221226" y="238707"/>
            <a:ext cx="2893671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33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Century Gothic</vt:lpstr>
      <vt:lpstr>Office 佈景主題</vt:lpstr>
      <vt:lpstr>High Level Visual Style Guide</vt:lpstr>
      <vt:lpstr>Tone and Style</vt:lpstr>
      <vt:lpstr>Moodboard – LOGO</vt:lpstr>
      <vt:lpstr>Moodboard – Cards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Level Visual Style Guide</dc:title>
  <dc:creator>KunAn Li</dc:creator>
  <cp:lastModifiedBy>李坤安</cp:lastModifiedBy>
  <cp:revision>36</cp:revision>
  <dcterms:created xsi:type="dcterms:W3CDTF">2018-01-07T02:23:03Z</dcterms:created>
  <dcterms:modified xsi:type="dcterms:W3CDTF">2018-01-31T04:36:43Z</dcterms:modified>
</cp:coreProperties>
</file>